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75" r:id="rId2"/>
    <p:sldId id="335" r:id="rId3"/>
    <p:sldId id="270" r:id="rId4"/>
    <p:sldId id="271" r:id="rId5"/>
    <p:sldId id="272" r:id="rId6"/>
    <p:sldId id="333" r:id="rId7"/>
    <p:sldId id="334" r:id="rId8"/>
  </p:sldIdLst>
  <p:sldSz cx="9144000" cy="6858000" type="screen4x3"/>
  <p:notesSz cx="6858000" cy="9144000"/>
  <p:embeddedFontLst>
    <p:embeddedFont>
      <p:font typeface="VNI-Times" pitchFamily="2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660066"/>
    <a:srgbClr val="CFBA63"/>
    <a:srgbClr val="3333FF"/>
    <a:srgbClr val="990099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CE428F6-E997-4037-9DCE-BC5FF55B74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371AF6-7BE2-48A9-8AA7-2AEB6C4CA8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DF5EA7-7C86-4CA7-861E-07152A655A14}" type="datetimeFigureOut">
              <a:rPr lang="en-US"/>
              <a:pPr>
                <a:defRPr/>
              </a:pPr>
              <a:t>1/2/2022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7FF3300-6348-45F0-878F-64AE9F8E14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8649B12-0D14-4A5F-B6F4-F8742D4CA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865F61-B998-4238-9ED0-EEF1245D0A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B2C56A-1AE3-4AD0-AA06-0195B3F39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2C65F63-1D4A-4556-B94A-65F8F72CB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20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762C20-FAE2-48E8-8A47-0E52732D7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A3A4F02-CBEA-40D5-9AD1-FEB4B4FEA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A27D547-019B-4902-B631-9319E7B1B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0A2E-A1E1-49B5-93C6-479478F05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25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40A907C-522A-4CD8-9798-E83B799B0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358478A-9BAF-4573-BDE0-B126275ED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44DC005-8A45-4C09-944D-73433C810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E217C-3947-4257-ACA1-B5034B0A1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84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1B6D164-067C-4F10-9D0E-BBE35AA0C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2786633-A34F-4CD0-ACFE-7FC74FD8B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59383E2-6D3A-4272-895B-E186216B7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B9CB7-74B6-46B6-9BD8-24D80D61E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17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4E6FCC7-2B7F-4A7F-8B14-B908E9E23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69E08DA-85EB-4186-8246-298DD5E1E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A358D67-68E8-451E-9EDC-9A601DC4F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812E-D637-4A70-AA13-86FCEC311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4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35EB86F-B4BB-46FE-9BB5-87CE3BF54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FC5AC7-4305-4716-80AB-4A445A5D7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6B9FCDC-CFA4-4CFD-8623-9CD9B6812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01821-D0EC-45E1-A790-772DBA1B2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44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1F7643-8236-4CA3-87F3-CDECD76DA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1D9B4C-290E-4A9A-9648-F84F8D7B3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8F2007-3995-4A1B-8BE5-B65955844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CA30-3BE8-426E-BFDC-F0714D85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7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03D70DF-3D93-4D99-8572-0F845F29B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EA850CD-E9D7-4A87-A905-41FE7FD52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AD01E1B-6B22-4EDF-A6FB-C81D6BB94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8E25-E4F4-45E1-8209-7C637071B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1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6835B78-FE4D-47EF-9CF4-F08896873A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30D082C-2564-44D0-BB7F-2A7C39F0E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8EB2007-1D60-4E36-9F0D-5A8565DCE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4655C-CA26-462F-A598-A583F0ACA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19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C6BCBF0-C682-4FF3-9FB3-FC10B67C1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702B66C-E4F1-473C-9226-5E89D8427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E6CAA9A-DB40-4EB1-9D4B-6857A6F7B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307E-FD1A-4634-B2CD-6477C7E97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80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972B6D-86DC-4DAD-BB6F-A4E65B201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3202D8-7421-4533-B143-6085611DA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1389F4-6CA1-4D36-A428-B9B4B718F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2BE7-2AB4-4B9F-9027-DBFCD9389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35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F78F389-4592-49C8-A7A0-93011FEB1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78061D-7C50-49A6-8F0D-3B8BA61D8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7CE617-C5D0-4486-8F11-1D16946B3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0B47B-8AE0-47CB-8F21-81CC477E4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70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EE260E3-9A2B-4DB6-A1B4-E86CDB986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62F1312-954C-48D3-8F2B-153800FDE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A940B8C-761B-43F6-9EB5-8A4D560250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7CA00B1-6C5A-4F13-B2DE-3C93BEDCB5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B45F4E4-671B-4043-B20B-480913F9C5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47619D8-B7C4-4158-9DB9-C86B7994D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>
            <a:extLst>
              <a:ext uri="{FF2B5EF4-FFF2-40B4-BE49-F238E27FC236}">
                <a16:creationId xmlns:a16="http://schemas.microsoft.com/office/drawing/2014/main" xmlns="" id="{9DF03443-AAC7-4BB1-B607-0FCD94B8EEC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0"/>
            <a:ext cx="9144000" cy="685800"/>
          </a:xfrm>
          <a:noFill/>
        </p:spPr>
        <p:txBody>
          <a:bodyPr anchor="t"/>
          <a:lstStyle/>
          <a:p>
            <a:pPr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2022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xmlns="" id="{9E630B2F-2831-4E00-9ADD-4D83BFDFA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29" y="1600200"/>
            <a:ext cx="6705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7200" b="1" dirty="0" err="1">
                <a:solidFill>
                  <a:srgbClr val="FF0000"/>
                </a:solidFill>
              </a:rPr>
              <a:t>Làm</a:t>
            </a:r>
            <a:r>
              <a:rPr lang="en-US" altLang="en-US" sz="7200" b="1" dirty="0">
                <a:solidFill>
                  <a:srgbClr val="FF0000"/>
                </a:solidFill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</a:rPr>
              <a:t>quen</a:t>
            </a:r>
            <a:r>
              <a:rPr lang="en-US" altLang="en-US" sz="7200" b="1" dirty="0">
                <a:solidFill>
                  <a:srgbClr val="FF0000"/>
                </a:solidFill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</a:rPr>
              <a:t>với</a:t>
            </a:r>
            <a:r>
              <a:rPr lang="en-US" altLang="en-US" sz="7200" b="1" dirty="0">
                <a:solidFill>
                  <a:srgbClr val="FF0000"/>
                </a:solidFill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</a:rPr>
              <a:t>biểu</a:t>
            </a:r>
            <a:r>
              <a:rPr lang="en-US" altLang="en-US" sz="7200" b="1" dirty="0">
                <a:solidFill>
                  <a:srgbClr val="FF0000"/>
                </a:solidFill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</a:rPr>
              <a:t>thức</a:t>
            </a:r>
            <a:endParaRPr lang="en-US" altLang="en-US" sz="7200" b="1" dirty="0">
              <a:solidFill>
                <a:srgbClr val="FF0000"/>
              </a:solidFill>
            </a:endParaRPr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xmlns="" id="{AF925933-EF2C-4069-A04D-2F5E87FE352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685143" y="838200"/>
            <a:ext cx="365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u="sng">
                <a:solidFill>
                  <a:srgbClr val="0000CC"/>
                </a:solidFill>
              </a:rPr>
              <a:t>Toán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xmlns="" id="{57179D94-C27B-46BB-9942-2D9DFB50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76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xmlns="" id="{9DF03443-AAC7-4BB1-B607-0FCD94B8EEC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36469"/>
            <a:ext cx="9144000" cy="685800"/>
          </a:xfrm>
          <a:noFill/>
        </p:spPr>
        <p:txBody>
          <a:bodyPr anchor="t"/>
          <a:lstStyle/>
          <a:p>
            <a:pPr eaLnBrk="1" hangingPunct="1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Ba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2022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xmlns="" id="{9E630B2F-2831-4E00-9ADD-4D83BFDFA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872900"/>
            <a:ext cx="6705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700" b="1" dirty="0" err="1">
                <a:solidFill>
                  <a:srgbClr val="F80E46"/>
                </a:solidFill>
              </a:rPr>
              <a:t>Làm</a:t>
            </a:r>
            <a:r>
              <a:rPr lang="en-US" altLang="en-US" sz="3700" b="1" dirty="0">
                <a:solidFill>
                  <a:srgbClr val="F80E46"/>
                </a:solidFill>
              </a:rPr>
              <a:t> </a:t>
            </a:r>
            <a:r>
              <a:rPr lang="en-US" altLang="en-US" sz="3700" b="1" dirty="0" err="1">
                <a:solidFill>
                  <a:srgbClr val="F80E46"/>
                </a:solidFill>
              </a:rPr>
              <a:t>quen</a:t>
            </a:r>
            <a:r>
              <a:rPr lang="en-US" altLang="en-US" sz="3700" b="1" dirty="0">
                <a:solidFill>
                  <a:srgbClr val="F80E46"/>
                </a:solidFill>
              </a:rPr>
              <a:t> </a:t>
            </a:r>
            <a:r>
              <a:rPr lang="en-US" altLang="en-US" sz="3700" b="1" dirty="0" err="1">
                <a:solidFill>
                  <a:srgbClr val="F80E46"/>
                </a:solidFill>
              </a:rPr>
              <a:t>với</a:t>
            </a:r>
            <a:r>
              <a:rPr lang="en-US" altLang="en-US" sz="3700" b="1" dirty="0">
                <a:solidFill>
                  <a:srgbClr val="F80E46"/>
                </a:solidFill>
              </a:rPr>
              <a:t> </a:t>
            </a:r>
            <a:r>
              <a:rPr lang="en-US" altLang="en-US" sz="3700" b="1" dirty="0" err="1">
                <a:solidFill>
                  <a:srgbClr val="F80E46"/>
                </a:solidFill>
              </a:rPr>
              <a:t>biểu</a:t>
            </a:r>
            <a:r>
              <a:rPr lang="en-US" altLang="en-US" sz="3700" b="1" dirty="0">
                <a:solidFill>
                  <a:srgbClr val="F80E46"/>
                </a:solidFill>
              </a:rPr>
              <a:t> </a:t>
            </a:r>
            <a:r>
              <a:rPr lang="en-US" altLang="en-US" sz="3700" b="1" dirty="0" err="1">
                <a:solidFill>
                  <a:srgbClr val="F80E46"/>
                </a:solidFill>
              </a:rPr>
              <a:t>thức</a:t>
            </a:r>
            <a:endParaRPr lang="en-US" altLang="en-US" sz="3700" b="1" dirty="0">
              <a:solidFill>
                <a:srgbClr val="F80E46"/>
              </a:solidFill>
            </a:endParaRPr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xmlns="" id="{AF925933-EF2C-4069-A04D-2F5E87FE352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667000" y="462935"/>
            <a:ext cx="365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u="sng">
                <a:solidFill>
                  <a:srgbClr val="0000CC"/>
                </a:solidFill>
              </a:rPr>
              <a:t>Toán</a:t>
            </a:r>
          </a:p>
        </p:txBody>
      </p:sp>
      <p:sp>
        <p:nvSpPr>
          <p:cNvPr id="5126" name="Text Box 9">
            <a:extLst>
              <a:ext uri="{FF2B5EF4-FFF2-40B4-BE49-F238E27FC236}">
                <a16:creationId xmlns:a16="http://schemas.microsoft.com/office/drawing/2014/main" xmlns="" id="{0BB706AF-815E-4359-9CE2-075F2106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xmlns="" id="{08C222BD-0CF7-48AE-BFF1-A9DB28680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37526"/>
            <a:ext cx="5257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B53F2B"/>
                </a:solidFill>
                <a:cs typeface="Times New Roman" panose="02020603050405020304" pitchFamily="18" charset="0"/>
              </a:rPr>
              <a:t>1) Ví dụ về biểu thức: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xmlns="" id="{A8F1C99D-F966-4EB9-AAA3-E0764192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17725"/>
            <a:ext cx="2057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126 + 51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xmlns="" id="{2682D099-6802-46D4-A3EE-7C0C5BF3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2819400"/>
            <a:ext cx="1676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62 - 11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xmlns="" id="{22CDFABE-7296-48F0-A12E-A8D09FBA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1752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13 x 3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xmlns="" id="{6B83F6A4-CE7C-4BD3-90C2-CF3B39A2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91000"/>
            <a:ext cx="1371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84 : 4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xmlns="" id="{5FF5E158-EDE1-4B25-9A8D-A651C9FA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6800"/>
            <a:ext cx="2743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125 + 10 - 4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xmlns="" id="{E33FB9F9-645A-4825-900E-C313FDBBF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2438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45 : 5 + 7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xmlns="" id="{FE322B00-3495-46C2-9EBF-662A39427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91291"/>
            <a:ext cx="4267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… 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laø caùc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42B60643-1C20-4C8B-A855-B164DD5B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33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xmlns="" id="{00C49807-A243-421C-AF9F-A92D83990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53091"/>
            <a:ext cx="5410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altLang="en-US" sz="3500" b="1">
                <a:latin typeface="VNI-Times" pitchFamily="2" charset="0"/>
              </a:rPr>
              <a:t> 126 coäng 51</a:t>
            </a:r>
            <a:r>
              <a:rPr lang="en-US" altLang="en-US" sz="3500" b="1" i="1"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xmlns="" id="{2CEDB954-33EF-43E7-A8F1-878A564B2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115445"/>
            <a:ext cx="3124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 laø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xmlns="" id="{886DFE79-AA51-4C40-A47D-72CF39310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5852"/>
            <a:ext cx="2895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laø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xmlns="" id="{89F7DA4A-3A8F-4FED-8A7A-7FBCC07A6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2806016"/>
            <a:ext cx="4953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62 tröø 11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xmlns="" id="{4AFF4716-FB02-4103-BE04-A032FDBB0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667691"/>
            <a:ext cx="3886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 laø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caùc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xmlns="" id="{178A40EB-020E-447B-9273-E578F7D55F80}"/>
              </a:ext>
            </a:extLst>
          </p:cNvPr>
          <p:cNvSpPr>
            <a:spLocks/>
          </p:cNvSpPr>
          <p:nvPr/>
        </p:nvSpPr>
        <p:spPr bwMode="auto">
          <a:xfrm rot="10800000">
            <a:off x="2743200" y="3716338"/>
            <a:ext cx="777875" cy="2608262"/>
          </a:xfrm>
          <a:prstGeom prst="leftBrace">
            <a:avLst>
              <a:gd name="adj1" fmla="val 27942"/>
              <a:gd name="adj2" fmla="val 49995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xmlns="" id="{C94370F9-7BEC-44F8-8C27-401CD220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201" y="3520524"/>
            <a:ext cx="5181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3500" b="1" dirty="0">
                <a:solidFill>
                  <a:schemeClr val="tx1"/>
                </a:solidFill>
                <a:latin typeface="VNI-Times" pitchFamily="2" charset="0"/>
              </a:rPr>
              <a:t> 13 </a:t>
            </a:r>
            <a:r>
              <a:rPr lang="en-US" altLang="en-US" sz="3500" b="1" dirty="0" err="1">
                <a:solidFill>
                  <a:schemeClr val="tx1"/>
                </a:solidFill>
                <a:latin typeface="VNI-Times" pitchFamily="2" charset="0"/>
              </a:rPr>
              <a:t>nhaân</a:t>
            </a:r>
            <a:r>
              <a:rPr lang="en-US" altLang="en-US" sz="3500" b="1" dirty="0">
                <a:solidFill>
                  <a:schemeClr val="tx1"/>
                </a:solidFill>
                <a:latin typeface="VNI-Times" pitchFamily="2" charset="0"/>
              </a:rPr>
              <a:t> 3</a:t>
            </a:r>
            <a:r>
              <a:rPr lang="en-US" altLang="en-US" sz="3500" b="1" i="1" dirty="0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xmlns="" id="{2873078A-3FD0-4FB4-A29E-2D28E6CB0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55957"/>
            <a:ext cx="4953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84 chia 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xmlns="" id="{2B8B8323-5B0E-4E61-8809-F1F52C02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201" y="4874520"/>
            <a:ext cx="6629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125 coäng 10 tröø 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4" name="Text Box 28">
            <a:extLst>
              <a:ext uri="{FF2B5EF4-FFF2-40B4-BE49-F238E27FC236}">
                <a16:creationId xmlns:a16="http://schemas.microsoft.com/office/drawing/2014/main" xmlns="" id="{6F977C27-FAF1-429F-92FB-EC10DD544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201" y="5560320"/>
            <a:ext cx="6324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45 chia 5 coäng 7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5" name="Text Box 29">
            <a:extLst>
              <a:ext uri="{FF2B5EF4-FFF2-40B4-BE49-F238E27FC236}">
                <a16:creationId xmlns:a16="http://schemas.microsoft.com/office/drawing/2014/main" xmlns="" id="{30FD3975-7286-4692-B6D8-4C1C5A4A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2133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altLang="en-US" sz="38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xmlns="" id="{682E905D-7BA5-42B2-936E-CE0B8B79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33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altLang="en-US" sz="38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xmlns="" id="{02E62240-38F4-42BE-8609-E2CD9130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33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altLang="en-US" sz="38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xmlns="" id="{09F16598-BBE2-4CFD-91EB-F91BFC7C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95592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6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7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5 0.01549 L 0.24167 -0.09986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577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215 0.01549 L 0.44097 -0.19533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-10541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333 2.3116E-8 L 0.64218 -0.29519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4" y="-14771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233 -1.28063E-6 L -0.00799 -0.2797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3985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972 0.01549 L 0.27222 -0.3795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9764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4108" grpId="0"/>
      <p:bldP spid="4108" grpId="1"/>
      <p:bldP spid="4109" grpId="0" build="allAtOnce"/>
      <p:bldP spid="4109" grpId="1" build="allAtOnce"/>
      <p:bldP spid="4110" grpId="0" build="allAtOnce"/>
      <p:bldP spid="4110" grpId="1" build="allAtOnce"/>
      <p:bldP spid="4111" grpId="0" build="allAtOnce"/>
      <p:bldP spid="4111" grpId="1" build="allAtOnce"/>
      <p:bldP spid="4112" grpId="0" build="allAtOnce"/>
      <p:bldP spid="4112" grpId="1" build="allAtOnce"/>
      <p:bldP spid="4113" grpId="0"/>
      <p:bldP spid="4114" grpId="0"/>
      <p:bldP spid="4115" grpId="0"/>
      <p:bldP spid="4115" grpId="1"/>
      <p:bldP spid="4116" grpId="0"/>
      <p:bldP spid="4116" grpId="1"/>
      <p:bldP spid="4117" grpId="0"/>
      <p:bldP spid="4117" grpId="1"/>
      <p:bldP spid="4118" grpId="0"/>
      <p:bldP spid="4118" grpId="1"/>
      <p:bldP spid="4119" grpId="0"/>
      <p:bldP spid="4119" grpId="1"/>
      <p:bldP spid="4121" grpId="0"/>
      <p:bldP spid="4121" grpId="1"/>
      <p:bldP spid="4122" grpId="0"/>
      <p:bldP spid="4122" grpId="1"/>
      <p:bldP spid="4123" grpId="0"/>
      <p:bldP spid="4123" grpId="1"/>
      <p:bldP spid="4124" grpId="0"/>
      <p:bldP spid="4124" grpId="1"/>
      <p:bldP spid="4125" grpId="0"/>
      <p:bldP spid="4126" grpId="0"/>
      <p:bldP spid="4127" grpId="0"/>
      <p:bldP spid="4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>
            <a:extLst>
              <a:ext uri="{FF2B5EF4-FFF2-40B4-BE49-F238E27FC236}">
                <a16:creationId xmlns:a16="http://schemas.microsoft.com/office/drawing/2014/main" xmlns="" id="{74F5C1F1-11D7-4927-8E88-CE924F7F0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2C157563-92FB-4647-8DA4-DA5FFE5E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xmlns="" id="{305F3334-830F-4705-B3F8-01C8339275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0" y="0"/>
            <a:ext cx="0" cy="685800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xmlns="" id="{93AE9D04-C9FE-4F8A-BE69-9FEEBDEB99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44000" y="0"/>
            <a:ext cx="0" cy="685800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xmlns="" id="{58E5EB71-D510-42AA-B06D-BA4418203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xmlns="" id="{A97DCCC2-EF7D-40D0-BB00-00AA689F7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45" y="-375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 dirty="0">
                <a:solidFill>
                  <a:srgbClr val="B53F2B"/>
                </a:solidFill>
                <a:latin typeface="VNI-Times" pitchFamily="2" charset="0"/>
              </a:rPr>
              <a:t>2) </a:t>
            </a:r>
            <a:r>
              <a:rPr lang="en-US" altLang="en-US" sz="3600" b="1" dirty="0" err="1">
                <a:solidFill>
                  <a:srgbClr val="B53F2B"/>
                </a:solidFill>
                <a:latin typeface="VNI-Times" pitchFamily="2" charset="0"/>
              </a:rPr>
              <a:t>Giaù</a:t>
            </a:r>
            <a:r>
              <a:rPr lang="en-US" altLang="en-US" sz="3600" b="1" dirty="0">
                <a:solidFill>
                  <a:srgbClr val="B53F2B"/>
                </a:solidFill>
                <a:latin typeface="VNI-Times" pitchFamily="2" charset="0"/>
              </a:rPr>
              <a:t> </a:t>
            </a:r>
            <a:r>
              <a:rPr lang="en-US" altLang="en-US" sz="3600" b="1" dirty="0" err="1">
                <a:solidFill>
                  <a:srgbClr val="B53F2B"/>
                </a:solidFill>
                <a:latin typeface="VNI-Times" pitchFamily="2" charset="0"/>
              </a:rPr>
              <a:t>trò</a:t>
            </a:r>
            <a:r>
              <a:rPr lang="en-US" altLang="en-US" sz="3600" b="1" dirty="0">
                <a:solidFill>
                  <a:srgbClr val="B53F2B"/>
                </a:solidFill>
                <a:latin typeface="VNI-Times" pitchFamily="2" charset="0"/>
              </a:rPr>
              <a:t> </a:t>
            </a:r>
            <a:r>
              <a:rPr lang="en-US" altLang="en-US" sz="3600" b="1" dirty="0" err="1">
                <a:solidFill>
                  <a:srgbClr val="B53F2B"/>
                </a:solidFill>
                <a:latin typeface="VNI-Times" pitchFamily="2" charset="0"/>
              </a:rPr>
              <a:t>cuûa</a:t>
            </a:r>
            <a:r>
              <a:rPr lang="en-US" altLang="en-US" sz="3600" b="1" dirty="0">
                <a:solidFill>
                  <a:srgbClr val="B53F2B"/>
                </a:solidFill>
                <a:latin typeface="VNI-Times" pitchFamily="2" charset="0"/>
              </a:rPr>
              <a:t> </a:t>
            </a:r>
            <a:r>
              <a:rPr lang="en-US" altLang="en-US" sz="3600" b="1" dirty="0" err="1">
                <a:solidFill>
                  <a:srgbClr val="B53F2B"/>
                </a:solidFill>
                <a:latin typeface="VNI-Times" pitchFamily="2" charset="0"/>
              </a:rPr>
              <a:t>bieåu</a:t>
            </a:r>
            <a:r>
              <a:rPr lang="en-US" altLang="en-US" sz="3600" b="1" dirty="0">
                <a:solidFill>
                  <a:srgbClr val="B53F2B"/>
                </a:solidFill>
                <a:latin typeface="VNI-Times" pitchFamily="2" charset="0"/>
              </a:rPr>
              <a:t> </a:t>
            </a:r>
            <a:r>
              <a:rPr lang="en-US" altLang="en-US" sz="3600" b="1" dirty="0" err="1">
                <a:solidFill>
                  <a:srgbClr val="B53F2B"/>
                </a:solidFill>
                <a:latin typeface="VNI-Times" pitchFamily="2" charset="0"/>
              </a:rPr>
              <a:t>thöùc</a:t>
            </a:r>
            <a:r>
              <a:rPr lang="en-US" altLang="en-US" sz="3600" b="1" dirty="0">
                <a:solidFill>
                  <a:srgbClr val="B53F2B"/>
                </a:solidFill>
                <a:latin typeface="VNI-Times" pitchFamily="2" charset="0"/>
              </a:rPr>
              <a:t> : </a:t>
            </a:r>
            <a:endParaRPr lang="en-US" altLang="en-US" sz="3600" dirty="0">
              <a:solidFill>
                <a:srgbClr val="B53F2B"/>
              </a:solidFill>
              <a:latin typeface="VNI-Times" pitchFamily="2" charset="0"/>
            </a:endParaRP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xmlns="" id="{AF618554-2894-4C70-97B1-13218095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41" y="542739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177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xmlns="" id="{2AC69BF1-4F8E-4572-B457-12E46C115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69" y="1044021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>
                <a:solidFill>
                  <a:schemeClr val="tx1"/>
                </a:solidFill>
                <a:latin typeface="VNI-Times" pitchFamily="2" charset="0"/>
              </a:rPr>
              <a:t>126 + 51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VNI-Times" pitchFamily="2" charset="0"/>
              </a:rPr>
              <a:t>177</a:t>
            </a:r>
            <a:r>
              <a:rPr lang="en-US" altLang="en-US" sz="3000" b="1" i="1" dirty="0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xmlns="" id="{525DA0CD-6FA9-4C83-8CB7-0ED481AC8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19811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126 + 51 =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xmlns="" id="{13F329AA-CDCF-4ED1-A5B1-BF5E85AF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69" y="1524503"/>
            <a:ext cx="1981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62 -11 =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xmlns="" id="{7A62D96A-4F92-42CB-B9B7-87BF60A06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069" y="537451"/>
            <a:ext cx="45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xmlns="" id="{ED420EB4-4524-4D8F-9514-076844D2A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228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13 x 3 =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xmlns="" id="{A6CE8441-E130-46F6-9AD9-153009F78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1752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84 : 4 =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xmlns="" id="{3EF88DCF-D871-4ADB-A223-7CBEE4801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39" y="2017757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>
                <a:solidFill>
                  <a:schemeClr val="tx1"/>
                </a:solidFill>
                <a:latin typeface="VNI-Times" pitchFamily="2" charset="0"/>
              </a:rPr>
              <a:t>62 - 11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VNI-Times" pitchFamily="2" charset="0"/>
              </a:rPr>
              <a:t>51</a:t>
            </a:r>
            <a:r>
              <a:rPr lang="en-US" altLang="en-US" sz="3000" b="1" dirty="0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xmlns="" id="{D3D97C99-EF2B-4BB7-9A55-53611A19A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30557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>
                <a:solidFill>
                  <a:schemeClr val="tx1"/>
                </a:solidFill>
                <a:latin typeface="VNI-Times" pitchFamily="2" charset="0"/>
              </a:rPr>
              <a:t>13 x 3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VNI-Times" pitchFamily="2" charset="0"/>
              </a:rPr>
              <a:t>39</a:t>
            </a:r>
            <a:r>
              <a:rPr lang="en-US" altLang="en-US" sz="3000" b="1" dirty="0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xmlns="" id="{634B12C3-EE61-4446-B2B3-736B07B9C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45" y="4676940"/>
            <a:ext cx="25161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125 + 10 – 4 =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xmlns="" id="{0A70DC55-911A-4C71-AE76-846A50A3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7162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>
                <a:solidFill>
                  <a:schemeClr val="tx1"/>
                </a:solidFill>
                <a:latin typeface="VNI-Times" pitchFamily="2" charset="0"/>
              </a:rPr>
              <a:t>84 : 4 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VNI-Times" pitchFamily="2" charset="0"/>
              </a:rPr>
              <a:t>21</a:t>
            </a:r>
            <a:r>
              <a:rPr lang="en-US" altLang="en-US" sz="3000" b="1" dirty="0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xmlns="" id="{1DF49A57-0333-4DB1-8C1F-3B2AC7ADC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64157"/>
            <a:ext cx="861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>
                <a:solidFill>
                  <a:schemeClr val="tx1"/>
                </a:solidFill>
                <a:latin typeface="VNI-Times" pitchFamily="2" charset="0"/>
              </a:rPr>
              <a:t>125 + 10 - 4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VNI-Times" pitchFamily="2" charset="0"/>
              </a:rPr>
              <a:t>131</a:t>
            </a:r>
            <a:r>
              <a:rPr lang="en-US" altLang="en-US" sz="3000" b="1" dirty="0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xmlns="" id="{A7753212-900C-43B4-9BCA-06E86D74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5697556"/>
            <a:ext cx="2438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45 : 5 + 7 =</a:t>
            </a: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xmlns="" id="{991A7BE5-6190-4B7A-AE6F-1E7A8A7F5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99062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>
                <a:solidFill>
                  <a:schemeClr val="tx1"/>
                </a:solidFill>
                <a:latin typeface="VNI-Times" pitchFamily="2" charset="0"/>
              </a:rPr>
              <a:t>45 : 5 + 7 </a:t>
            </a:r>
            <a:r>
              <a:rPr lang="en-US" altLang="en-US" sz="30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VNI-Times" pitchFamily="2" charset="0"/>
              </a:rPr>
              <a:t>16</a:t>
            </a:r>
            <a:r>
              <a:rPr lang="en-US" altLang="en-US" sz="3000" b="1" dirty="0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42" name="Text Box 22">
            <a:extLst>
              <a:ext uri="{FF2B5EF4-FFF2-40B4-BE49-F238E27FC236}">
                <a16:creationId xmlns:a16="http://schemas.microsoft.com/office/drawing/2014/main" xmlns="" id="{04AB74FC-C82A-4F9C-80C9-7678DEDC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697" y="1540864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51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xmlns="" id="{DBA3A0B5-5901-40A0-B0B2-F30A1351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522859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39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44" name="Text Box 24">
            <a:extLst>
              <a:ext uri="{FF2B5EF4-FFF2-40B4-BE49-F238E27FC236}">
                <a16:creationId xmlns:a16="http://schemas.microsoft.com/office/drawing/2014/main" xmlns="" id="{0261E34A-1C9E-4ADF-B4C1-BC15A8DBC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36" y="3562401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21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xmlns="" id="{3F225923-A83C-4374-877B-ABEB211BF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76940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131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xmlns="" id="{8D44C08A-6ADE-4AD3-8553-F715E17B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15000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16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4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5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 autoUpdateAnimBg="0"/>
      <p:bldP spid="5131" grpId="0" build="allAtOnce"/>
      <p:bldP spid="5132" grpId="0"/>
      <p:bldP spid="5132" grpId="1"/>
      <p:bldP spid="5133" grpId="0" build="allAtOnce"/>
      <p:bldP spid="5134" grpId="0" build="allAtOnce"/>
      <p:bldP spid="5135" grpId="0"/>
      <p:bldP spid="5136" grpId="0"/>
      <p:bldP spid="5137" grpId="0" build="allAtOnce"/>
      <p:bldP spid="5138" grpId="0"/>
      <p:bldP spid="5140" grpId="0" build="allAtOnce"/>
      <p:bldP spid="51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xmlns="" id="{8E15CBEC-5006-43E8-A3BE-1BE8604C9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FAA4D804-486F-4ED9-B33F-178871D2B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971" y="1808690"/>
            <a:ext cx="990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 dirty="0">
                <a:solidFill>
                  <a:srgbClr val="FF0000"/>
                </a:solidFill>
                <a:latin typeface="VNI-Times" pitchFamily="2" charset="0"/>
              </a:rPr>
              <a:t>143</a:t>
            </a:r>
            <a:endParaRPr lang="en-US" altLang="en-US" sz="3500" b="1" dirty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xmlns="" id="{BB92D43D-6CEB-4916-8D64-DEE791329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381250"/>
            <a:ext cx="81534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dirty="0">
                <a:solidFill>
                  <a:schemeClr val="tx1"/>
                </a:solidFill>
                <a:latin typeface="VNI-Times" pitchFamily="2" charset="0"/>
              </a:rPr>
              <a:t>125 + 18 </a:t>
            </a:r>
            <a:r>
              <a:rPr lang="en-US" altLang="en-US" sz="35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dirty="0">
                <a:solidFill>
                  <a:srgbClr val="FF0000"/>
                </a:solidFill>
                <a:latin typeface="VNI-Times" pitchFamily="2" charset="0"/>
              </a:rPr>
              <a:t>143</a:t>
            </a:r>
            <a:r>
              <a:rPr lang="en-US" altLang="en-US" sz="3500" b="1" i="1" dirty="0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xmlns="" id="{28033419-8242-4B94-A961-FC884309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375" y="1825625"/>
            <a:ext cx="2819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a) 125 + 18 =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xmlns="" id="{8D046260-DC4B-482B-979A-FD89E99F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489" y="3065195"/>
            <a:ext cx="35052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b) 161 – 150 =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xmlns="" id="{708AE40F-42E9-44AF-BEC2-5F7F49B7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489" y="4320745"/>
            <a:ext cx="22860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c) 21 x 4 =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xmlns="" id="{F075C42A-1552-47E8-ACAA-115C81EFC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86" y="3610148"/>
            <a:ext cx="81534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dirty="0">
                <a:solidFill>
                  <a:schemeClr val="tx1"/>
                </a:solidFill>
                <a:latin typeface="VNI-Times" pitchFamily="2" charset="0"/>
              </a:rPr>
              <a:t>161 – 150 </a:t>
            </a:r>
            <a:r>
              <a:rPr lang="en-US" altLang="en-US" sz="35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dirty="0">
                <a:solidFill>
                  <a:srgbClr val="FF0000"/>
                </a:solidFill>
                <a:latin typeface="VNI-Times" pitchFamily="2" charset="0"/>
              </a:rPr>
              <a:t>11</a:t>
            </a:r>
            <a:r>
              <a:rPr lang="en-US" altLang="en-US" sz="3500" b="1" i="1" dirty="0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xmlns="" id="{FE870FCE-5533-4695-B3BB-A78B9234D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38347"/>
            <a:ext cx="8153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dirty="0">
                <a:solidFill>
                  <a:schemeClr val="tx1"/>
                </a:solidFill>
                <a:latin typeface="VNI-Times" pitchFamily="2" charset="0"/>
              </a:rPr>
              <a:t>21 x</a:t>
            </a:r>
            <a:r>
              <a:rPr lang="en-US" altLang="en-US" sz="3500" b="1" i="1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3500" b="1" dirty="0">
                <a:solidFill>
                  <a:schemeClr val="tx1"/>
                </a:solidFill>
                <a:latin typeface="VNI-Times" pitchFamily="2" charset="0"/>
              </a:rPr>
              <a:t>4</a:t>
            </a:r>
            <a:r>
              <a:rPr lang="en-US" altLang="en-US" sz="3500" b="1" i="1" dirty="0">
                <a:solidFill>
                  <a:schemeClr val="tx1"/>
                </a:solidFill>
                <a:latin typeface="VNI-Times" pitchFamily="2" charset="0"/>
              </a:rPr>
              <a:t>  </a:t>
            </a:r>
            <a:r>
              <a:rPr lang="en-US" altLang="en-US" sz="35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dirty="0">
                <a:solidFill>
                  <a:srgbClr val="FF0000"/>
                </a:solidFill>
                <a:latin typeface="VNI-Times" pitchFamily="2" charset="0"/>
              </a:rPr>
              <a:t>84</a:t>
            </a:r>
            <a:r>
              <a:rPr lang="en-US" altLang="en-US" sz="3500" b="1" i="1" dirty="0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xmlns="" id="{AA977AAF-13D3-42AC-AFB2-D0780D371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065195"/>
            <a:ext cx="990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11</a:t>
            </a:r>
            <a:endParaRPr lang="en-US" altLang="en-US" sz="35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xmlns="" id="{34F4B149-42CD-4109-AFB5-35D204E1D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229" y="4316729"/>
            <a:ext cx="990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 dirty="0">
                <a:solidFill>
                  <a:srgbClr val="FF0000"/>
                </a:solidFill>
                <a:latin typeface="VNI-Times" pitchFamily="2" charset="0"/>
              </a:rPr>
              <a:t>84</a:t>
            </a:r>
            <a:endParaRPr lang="en-US" altLang="en-US" sz="3500" b="1" dirty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80" name="Oval 12">
            <a:extLst>
              <a:ext uri="{FF2B5EF4-FFF2-40B4-BE49-F238E27FC236}">
                <a16:creationId xmlns:a16="http://schemas.microsoft.com/office/drawing/2014/main" xmlns="" id="{4F33149F-6570-4F08-AC1C-2D2D9B4FE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" cy="609600"/>
          </a:xfrm>
          <a:prstGeom prst="ellipse">
            <a:avLst/>
          </a:prstGeom>
          <a:gradFill rotWithShape="1">
            <a:gsLst>
              <a:gs pos="0">
                <a:srgbClr val="1A7C31"/>
              </a:gs>
              <a:gs pos="50000">
                <a:srgbClr val="AFD1B7"/>
              </a:gs>
              <a:gs pos="100000">
                <a:srgbClr val="1A7C31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400" b="1">
                <a:solidFill>
                  <a:srgbClr val="000000"/>
                </a:solidFill>
                <a:latin typeface="VNI-Times" pitchFamily="2" charset="0"/>
              </a:rPr>
              <a:t> 1/78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xmlns="" id="{E55626AB-7F4C-48A5-A550-8BA1EBDCB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400" b="1" i="1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altLang="en-US" sz="3400" b="1" i="1" dirty="0" err="1">
                <a:solidFill>
                  <a:schemeClr val="tx1"/>
                </a:solidFill>
                <a:cs typeface="Times New Roman" pitchFamily="18" charset="0"/>
              </a:rPr>
              <a:t>Tính</a:t>
            </a:r>
            <a:r>
              <a:rPr lang="en-US" altLang="en-US" sz="3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chemeClr val="tx1"/>
                </a:solidFill>
                <a:cs typeface="Times New Roman" pitchFamily="18" charset="0"/>
              </a:rPr>
              <a:t>giá</a:t>
            </a:r>
            <a:r>
              <a:rPr lang="en-US" altLang="en-US" sz="3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chemeClr val="tx1"/>
                </a:solidFill>
                <a:cs typeface="Times New Roman" pitchFamily="18" charset="0"/>
              </a:rPr>
              <a:t>trị</a:t>
            </a:r>
            <a:r>
              <a:rPr lang="en-US" altLang="en-US" sz="3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altLang="en-US" sz="3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chemeClr val="tx1"/>
                </a:solidFill>
                <a:cs typeface="Times New Roman" pitchFamily="18" charset="0"/>
              </a:rPr>
              <a:t>biểu</a:t>
            </a:r>
            <a:r>
              <a:rPr lang="en-US" altLang="en-US" sz="3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chemeClr val="tx1"/>
                </a:solidFill>
                <a:cs typeface="Times New Roman" pitchFamily="18" charset="0"/>
              </a:rPr>
              <a:t>thức</a:t>
            </a:r>
            <a:r>
              <a:rPr lang="en-US" altLang="en-US" sz="3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chemeClr val="tx1"/>
                </a:solidFill>
                <a:cs typeface="Times New Roman" pitchFamily="18" charset="0"/>
              </a:rPr>
              <a:t>sau</a:t>
            </a:r>
            <a:r>
              <a:rPr lang="en-US" altLang="en-US" sz="3400" b="1" i="1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en-US" altLang="en-US" sz="3400" b="1" i="1" dirty="0" err="1">
                <a:solidFill>
                  <a:schemeClr val="tx1"/>
                </a:solidFill>
                <a:cs typeface="Times New Roman" pitchFamily="18" charset="0"/>
              </a:rPr>
              <a:t>theo</a:t>
            </a:r>
            <a:r>
              <a:rPr lang="en-US" altLang="en-US" sz="3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chemeClr val="tx1"/>
                </a:solidFill>
                <a:cs typeface="Times New Roman" pitchFamily="18" charset="0"/>
              </a:rPr>
              <a:t>mẫu</a:t>
            </a:r>
            <a:r>
              <a:rPr lang="en-US" altLang="en-US" sz="3400" b="1" i="1" dirty="0">
                <a:solidFill>
                  <a:schemeClr val="tx1"/>
                </a:solidFill>
                <a:cs typeface="Times New Roman" pitchFamily="18" charset="0"/>
              </a:rPr>
              <a:t>)</a:t>
            </a:r>
            <a:endParaRPr lang="en-US" altLang="en-US" sz="34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xmlns="" id="{ADA0C310-B3E2-466B-AE7F-81D6E461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1213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rgbClr val="B53F2B"/>
                </a:solidFill>
                <a:latin typeface="VNI-Times" pitchFamily="2" charset="0"/>
              </a:rPr>
              <a:t>Maãu:</a:t>
            </a:r>
            <a:r>
              <a:rPr lang="en-US" altLang="en-US" sz="36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6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xmlns="" id="{C4BA0F7B-3F4E-46AF-96A4-7217B0344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682625"/>
            <a:ext cx="7696200" cy="1030288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xmlns="" id="{8EF3B38E-EA71-45C3-85E6-B59DC509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63575"/>
            <a:ext cx="23622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 dirty="0">
                <a:solidFill>
                  <a:schemeClr val="tx1"/>
                </a:solidFill>
                <a:latin typeface="VNI-Times" pitchFamily="2" charset="0"/>
              </a:rPr>
              <a:t>284 + 10 =</a:t>
            </a: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xmlns="" id="{3A7AA0FA-C9A5-4CE7-8F04-B8835E428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635518"/>
            <a:ext cx="990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 dirty="0">
                <a:solidFill>
                  <a:srgbClr val="FF0000"/>
                </a:solidFill>
                <a:latin typeface="VNI-Times" pitchFamily="2" charset="0"/>
              </a:rPr>
              <a:t>294</a:t>
            </a:r>
            <a:endParaRPr lang="en-US" altLang="en-US" sz="3500" b="1" dirty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xmlns="" id="{614D9FF1-DD6A-426E-BD68-01D22E903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74738"/>
            <a:ext cx="7848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dirty="0">
                <a:solidFill>
                  <a:schemeClr val="tx1"/>
                </a:solidFill>
                <a:latin typeface="VNI-Times" pitchFamily="2" charset="0"/>
              </a:rPr>
              <a:t>284 </a:t>
            </a:r>
            <a:r>
              <a:rPr lang="en-US" altLang="en-US" sz="3500" b="1" i="1" dirty="0">
                <a:solidFill>
                  <a:schemeClr val="tx1"/>
                </a:solidFill>
                <a:latin typeface="VNI-Times" pitchFamily="2" charset="0"/>
              </a:rPr>
              <a:t>+ </a:t>
            </a:r>
            <a:r>
              <a:rPr lang="en-US" altLang="en-US" sz="3500" b="1" dirty="0">
                <a:solidFill>
                  <a:schemeClr val="tx1"/>
                </a:solidFill>
                <a:latin typeface="VNI-Times" pitchFamily="2" charset="0"/>
              </a:rPr>
              <a:t>10</a:t>
            </a: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dirty="0">
                <a:solidFill>
                  <a:srgbClr val="FF0000"/>
                </a:solidFill>
                <a:latin typeface="VNI-Times" pitchFamily="2" charset="0"/>
              </a:rPr>
              <a:t>294</a:t>
            </a:r>
            <a:r>
              <a:rPr lang="en-US" altLang="en-US" sz="3500" b="1" i="1" dirty="0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xmlns="" id="{CAF6B2B2-1D42-4A86-BC3A-1E22481D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275" y="5538787"/>
            <a:ext cx="22860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d) 48 : 2 =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210A08D9-296E-4B2D-9C56-4FE692931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229" y="5532264"/>
            <a:ext cx="990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24</a:t>
            </a:r>
            <a:endParaRPr lang="en-US" altLang="en-US" sz="35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91BA99C8-A2AD-4D03-85A1-3327E3C04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81085"/>
            <a:ext cx="8153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35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dirty="0">
                <a:solidFill>
                  <a:schemeClr val="tx1"/>
                </a:solidFill>
                <a:latin typeface="VNI-Times" pitchFamily="2" charset="0"/>
              </a:rPr>
              <a:t>48 : 2 </a:t>
            </a:r>
            <a:r>
              <a:rPr lang="en-US" altLang="en-US" sz="35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dirty="0">
                <a:solidFill>
                  <a:srgbClr val="FF0000"/>
                </a:solidFill>
                <a:latin typeface="VNI-Times" pitchFamily="2" charset="0"/>
              </a:rPr>
              <a:t>24</a:t>
            </a:r>
            <a:r>
              <a:rPr lang="en-US" altLang="en-US" sz="3500" b="1" i="1" dirty="0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 dirty="0">
              <a:solidFill>
                <a:srgbClr val="000099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 build="allAtOnce"/>
      <p:bldP spid="7174" grpId="0" build="allAtOnce"/>
      <p:bldP spid="7175" grpId="0" build="allAtOnce"/>
      <p:bldP spid="7176" grpId="0"/>
      <p:bldP spid="7177" grpId="0"/>
      <p:bldP spid="7178" grpId="0"/>
      <p:bldP spid="7179" grpId="0"/>
      <p:bldP spid="7181" grpId="0"/>
      <p:bldP spid="7182" grpId="0"/>
      <p:bldP spid="7183" grpId="0" animBg="1"/>
      <p:bldP spid="7184" grpId="0"/>
      <p:bldP spid="7185" grpId="0"/>
      <p:bldP spid="7186" grpId="0"/>
      <p:bldP spid="21" grpId="0" build="allAtOnce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xmlns="" id="{791E6F71-13CA-496A-8EE0-F9605FCED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79375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 i="1">
                <a:solidFill>
                  <a:schemeClr val="tx1"/>
                </a:solidFill>
              </a:rPr>
              <a:t>Nối biểu thức với giá trị của nó (theo mẫu)</a:t>
            </a:r>
            <a:r>
              <a:rPr lang="en-US" altLang="en-US" sz="3200" b="1" i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8195" name="Oval 3">
            <a:extLst>
              <a:ext uri="{FF2B5EF4-FFF2-40B4-BE49-F238E27FC236}">
                <a16:creationId xmlns:a16="http://schemas.microsoft.com/office/drawing/2014/main" xmlns="" id="{E1B78CF8-D055-4DF9-9135-A2BF5C305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0163"/>
            <a:ext cx="1854200" cy="762000"/>
          </a:xfrm>
          <a:prstGeom prst="ellipse">
            <a:avLst/>
          </a:prstGeom>
          <a:gradFill rotWithShape="1">
            <a:gsLst>
              <a:gs pos="0">
                <a:srgbClr val="1A7C31"/>
              </a:gs>
              <a:gs pos="50000">
                <a:srgbClr val="AFD1B7"/>
              </a:gs>
              <a:gs pos="100000">
                <a:srgbClr val="1A7C31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00"/>
                </a:solidFill>
                <a:cs typeface="Times New Roman" pitchFamily="18" charset="0"/>
              </a:rPr>
              <a:t> Bài </a:t>
            </a:r>
            <a:r>
              <a:rPr lang="en-US" altLang="en-US" sz="3800" b="1">
                <a:solidFill>
                  <a:srgbClr val="000000"/>
                </a:solidFill>
                <a:cs typeface="Times New Roman" pitchFamily="18" charset="0"/>
              </a:rPr>
              <a:t>2/78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B8C72E51-1352-4EF6-8D7D-CB561B37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17713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52 + 23</a:t>
            </a:r>
          </a:p>
        </p:txBody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xmlns="" id="{E2BD2F48-EB68-4A20-A77C-F12133668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2117725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52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021F125D-888F-4FF7-BECB-DF0C35E92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877888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84 - 32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8956CEAF-2F67-484B-A960-DBD9E9463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4419600"/>
            <a:ext cx="3032125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169 – 20 + 1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xmlns="" id="{212AF8F5-47B5-4219-B266-C3A41C82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4343400"/>
            <a:ext cx="26670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45 + 5 + 3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xmlns="" id="{F677C399-FDFE-4F25-A5B7-1E307A2A6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599113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120 x 3</a:t>
            </a:r>
          </a:p>
        </p:txBody>
      </p:sp>
      <p:sp>
        <p:nvSpPr>
          <p:cNvPr id="8202" name="Oval 10">
            <a:extLst>
              <a:ext uri="{FF2B5EF4-FFF2-40B4-BE49-F238E27FC236}">
                <a16:creationId xmlns:a16="http://schemas.microsoft.com/office/drawing/2014/main" xmlns="" id="{3F466A7C-5567-4EAC-A576-2A2AC0934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253523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53</a:t>
            </a:r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xmlns="" id="{19F1E6B5-3269-4A7C-966B-9712D97DD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2374900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75</a:t>
            </a:r>
          </a:p>
        </p:txBody>
      </p:sp>
      <p:sp>
        <p:nvSpPr>
          <p:cNvPr id="8204" name="Oval 12">
            <a:extLst>
              <a:ext uri="{FF2B5EF4-FFF2-40B4-BE49-F238E27FC236}">
                <a16:creationId xmlns:a16="http://schemas.microsoft.com/office/drawing/2014/main" xmlns="" id="{3B38E857-D9EE-4AD7-AB45-6F5DE38DA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22103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43</a:t>
            </a:r>
          </a:p>
        </p:txBody>
      </p:sp>
      <p:sp>
        <p:nvSpPr>
          <p:cNvPr id="8205" name="Oval 13">
            <a:extLst>
              <a:ext uri="{FF2B5EF4-FFF2-40B4-BE49-F238E27FC236}">
                <a16:creationId xmlns:a16="http://schemas.microsoft.com/office/drawing/2014/main" xmlns="" id="{AE831DF4-5B65-46DC-BEF1-33DF10D27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3429000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360</a:t>
            </a:r>
          </a:p>
        </p:txBody>
      </p:sp>
      <p:sp>
        <p:nvSpPr>
          <p:cNvPr id="8206" name="Oval 14">
            <a:extLst>
              <a:ext uri="{FF2B5EF4-FFF2-40B4-BE49-F238E27FC236}">
                <a16:creationId xmlns:a16="http://schemas.microsoft.com/office/drawing/2014/main" xmlns="" id="{CF408165-B993-4BA7-8ED6-DDB8CE84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057525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150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xmlns="" id="{DBB77868-042E-4B78-82DE-7E992AA5B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1966913"/>
            <a:ext cx="19050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86 : 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7F8364C-521A-47EB-B69D-F3C5CB78B617}"/>
              </a:ext>
            </a:extLst>
          </p:cNvPr>
          <p:cNvCxnSpPr>
            <a:cxnSpLocks/>
          </p:cNvCxnSpPr>
          <p:nvPr/>
        </p:nvCxnSpPr>
        <p:spPr bwMode="auto">
          <a:xfrm>
            <a:off x="2246313" y="2301875"/>
            <a:ext cx="1208087" cy="203200"/>
          </a:xfrm>
          <a:prstGeom prst="line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E43F67C-DBF7-4750-9D47-D9325752776F}"/>
              </a:ext>
            </a:extLst>
          </p:cNvPr>
          <p:cNvCxnSpPr>
            <a:cxnSpLocks/>
            <a:stCxn id="8198" idx="2"/>
            <a:endCxn id="8197" idx="0"/>
          </p:cNvCxnSpPr>
          <p:nvPr/>
        </p:nvCxnSpPr>
        <p:spPr bwMode="auto">
          <a:xfrm>
            <a:off x="4695825" y="1639888"/>
            <a:ext cx="171450" cy="477837"/>
          </a:xfrm>
          <a:prstGeom prst="line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F60BC1D-B7A9-4DB2-B042-00DF03C17A3D}"/>
              </a:ext>
            </a:extLst>
          </p:cNvPr>
          <p:cNvCxnSpPr>
            <a:cxnSpLocks/>
            <a:stCxn id="8204" idx="6"/>
            <a:endCxn id="8207" idx="2"/>
          </p:cNvCxnSpPr>
          <p:nvPr/>
        </p:nvCxnSpPr>
        <p:spPr bwMode="auto">
          <a:xfrm flipV="1">
            <a:off x="6084888" y="2728913"/>
            <a:ext cx="1762125" cy="835025"/>
          </a:xfrm>
          <a:prstGeom prst="line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0536AA4-DF44-46ED-B2B1-4B2D60827ABF}"/>
              </a:ext>
            </a:extLst>
          </p:cNvPr>
          <p:cNvCxnSpPr>
            <a:cxnSpLocks/>
            <a:stCxn id="8202" idx="6"/>
            <a:endCxn id="8200" idx="0"/>
          </p:cNvCxnSpPr>
          <p:nvPr/>
        </p:nvCxnSpPr>
        <p:spPr bwMode="auto">
          <a:xfrm>
            <a:off x="6342063" y="2878138"/>
            <a:ext cx="1123950" cy="1465262"/>
          </a:xfrm>
          <a:prstGeom prst="line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22DB198-52A0-4C0D-ACD9-79434A67ABD3}"/>
              </a:ext>
            </a:extLst>
          </p:cNvPr>
          <p:cNvCxnSpPr>
            <a:cxnSpLocks/>
            <a:endCxn id="8201" idx="0"/>
          </p:cNvCxnSpPr>
          <p:nvPr/>
        </p:nvCxnSpPr>
        <p:spPr bwMode="auto">
          <a:xfrm>
            <a:off x="4530725" y="4124325"/>
            <a:ext cx="165100" cy="1474788"/>
          </a:xfrm>
          <a:prstGeom prst="line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3A26016-7E67-4D11-86CC-ED5EFE84539C}"/>
              </a:ext>
            </a:extLst>
          </p:cNvPr>
          <p:cNvCxnSpPr>
            <a:cxnSpLocks/>
            <a:endCxn id="8206" idx="3"/>
          </p:cNvCxnSpPr>
          <p:nvPr/>
        </p:nvCxnSpPr>
        <p:spPr bwMode="auto">
          <a:xfrm flipV="1">
            <a:off x="1524000" y="3641725"/>
            <a:ext cx="1589088" cy="777875"/>
          </a:xfrm>
          <a:prstGeom prst="line">
            <a:avLst/>
          </a:prstGeom>
          <a:ln w="38100"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solidFill>
            <a:srgbClr val="0000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9"/>
          <p:cNvSpPr txBox="1">
            <a:spLocks noChangeArrowheads="1"/>
          </p:cNvSpPr>
          <p:nvPr/>
        </p:nvSpPr>
        <p:spPr bwMode="auto">
          <a:xfrm>
            <a:off x="3810000" y="584200"/>
            <a:ext cx="2314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22532" name="Text Box 21"/>
          <p:cNvSpPr txBox="1">
            <a:spLocks noChangeArrowheads="1"/>
          </p:cNvSpPr>
          <p:nvPr/>
        </p:nvSpPr>
        <p:spPr bwMode="auto">
          <a:xfrm>
            <a:off x="1990725" y="1549400"/>
            <a:ext cx="663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tập lại các bảng nhân, chia.</a:t>
            </a:r>
          </a:p>
        </p:txBody>
      </p:sp>
      <p:pic>
        <p:nvPicPr>
          <p:cNvPr id="22534" name="Picture 30" descr="snowcon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56744" y="3136106"/>
            <a:ext cx="6894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22"/>
          <p:cNvSpPr txBox="1">
            <a:spLocks noChangeArrowheads="1"/>
          </p:cNvSpPr>
          <p:nvPr/>
        </p:nvSpPr>
        <p:spPr bwMode="auto">
          <a:xfrm>
            <a:off x="2514600" y="2286000"/>
            <a:ext cx="596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</p:txBody>
      </p:sp>
      <p:sp>
        <p:nvSpPr>
          <p:cNvPr id="22536" name="Text Box 22"/>
          <p:cNvSpPr txBox="1">
            <a:spLocks noChangeArrowheads="1"/>
          </p:cNvSpPr>
          <p:nvPr/>
        </p:nvSpPr>
        <p:spPr bwMode="auto">
          <a:xfrm>
            <a:off x="3440113" y="3026567"/>
            <a:ext cx="518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bài: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(Tr79)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00953"/>
      </p:ext>
    </p:extLst>
  </p:cSld>
  <p:clrMapOvr>
    <a:masterClrMapping/>
  </p:clrMapOvr>
  <p:transition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Rose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Rose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Rose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blumen-pflanzen08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WordArt 9"/>
          <p:cNvSpPr>
            <a:spLocks noChangeArrowheads="1" noChangeShapeType="1" noTextEdit="1"/>
          </p:cNvSpPr>
          <p:nvPr/>
        </p:nvSpPr>
        <p:spPr bwMode="auto">
          <a:xfrm>
            <a:off x="1028700" y="1714500"/>
            <a:ext cx="6629400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EM!</a:t>
            </a:r>
          </a:p>
        </p:txBody>
      </p:sp>
    </p:spTree>
    <p:extLst>
      <p:ext uri="{BB962C8B-B14F-4D97-AF65-F5344CB8AC3E}">
        <p14:creationId xmlns:p14="http://schemas.microsoft.com/office/powerpoint/2010/main" val="304552677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3300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3300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435</Words>
  <Application>Microsoft Office PowerPoint</Application>
  <PresentationFormat>On-screen Show (4:3)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Wingdings</vt:lpstr>
      <vt:lpstr>VNI-Times</vt:lpstr>
      <vt:lpstr>Calibri</vt:lpstr>
      <vt:lpstr>Default Design</vt:lpstr>
      <vt:lpstr>Thứ Ba ngày 4 tháng 1 năm 2022</vt:lpstr>
      <vt:lpstr>Thứ Ba ngày 4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Windows User</cp:lastModifiedBy>
  <cp:revision>100</cp:revision>
  <dcterms:created xsi:type="dcterms:W3CDTF">2011-12-06T13:51:38Z</dcterms:created>
  <dcterms:modified xsi:type="dcterms:W3CDTF">2022-01-02T08:05:34Z</dcterms:modified>
</cp:coreProperties>
</file>